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99" r:id="rId3"/>
    <p:sldId id="300" r:id="rId4"/>
    <p:sldId id="302" r:id="rId5"/>
    <p:sldId id="310" r:id="rId6"/>
    <p:sldId id="301" r:id="rId7"/>
    <p:sldId id="312" r:id="rId8"/>
    <p:sldId id="304" r:id="rId9"/>
    <p:sldId id="306" r:id="rId10"/>
    <p:sldId id="308" r:id="rId11"/>
    <p:sldId id="313" r:id="rId12"/>
    <p:sldId id="314" r:id="rId13"/>
    <p:sldId id="315" r:id="rId14"/>
    <p:sldId id="316" r:id="rId15"/>
    <p:sldId id="260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mbria" panose="02040503050406030204" pitchFamily="18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70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963622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0067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8733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77580" y="-72723"/>
            <a:ext cx="12368462" cy="687136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462116" y="1905000"/>
            <a:ext cx="11238271" cy="6095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 b="1" dirty="0" smtClean="0">
                <a:solidFill>
                  <a:schemeClr val="lt1"/>
                </a:solidFill>
              </a:rPr>
              <a:t>BẢO VỆ ĐỒ ÁN SEM II</a:t>
            </a:r>
            <a:endParaRPr lang="en-US" sz="32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  <p:sp>
        <p:nvSpPr>
          <p:cNvPr id="4" name="Shape 85"/>
          <p:cNvSpPr/>
          <p:nvPr/>
        </p:nvSpPr>
        <p:spPr>
          <a:xfrm>
            <a:off x="462115" y="2616201"/>
            <a:ext cx="11238271" cy="457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 b="1" dirty="0" err="1" smtClean="0">
                <a:solidFill>
                  <a:schemeClr val="lt1"/>
                </a:solidFill>
              </a:rPr>
              <a:t>Phần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mềm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quản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lý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sinh</a:t>
            </a:r>
            <a:r>
              <a:rPr lang="en-US" sz="2800" b="1" dirty="0" smtClean="0">
                <a:solidFill>
                  <a:schemeClr val="lt1"/>
                </a:solidFill>
              </a:rPr>
              <a:t> </a:t>
            </a:r>
            <a:r>
              <a:rPr lang="en-US" sz="2800" b="1" dirty="0" err="1" smtClean="0">
                <a:solidFill>
                  <a:schemeClr val="lt1"/>
                </a:solidFill>
              </a:rPr>
              <a:t>viên</a:t>
            </a:r>
            <a:endParaRPr lang="en-US" sz="28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  <p:sp>
        <p:nvSpPr>
          <p:cNvPr id="5" name="Shape 85"/>
          <p:cNvSpPr/>
          <p:nvPr/>
        </p:nvSpPr>
        <p:spPr>
          <a:xfrm>
            <a:off x="2819400" y="3361431"/>
            <a:ext cx="6400800" cy="266539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b="1" dirty="0" smtClean="0">
                <a:solidFill>
                  <a:schemeClr val="lt1"/>
                </a:solidFill>
              </a:rPr>
              <a:t>Lớp:   C1807H   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b="1" dirty="0" err="1" smtClean="0">
                <a:solidFill>
                  <a:schemeClr val="lt1"/>
                </a:solidFill>
              </a:rPr>
              <a:t>Nhóm</a:t>
            </a:r>
            <a:r>
              <a:rPr lang="en-US" sz="2000" b="1" dirty="0" smtClean="0">
                <a:solidFill>
                  <a:schemeClr val="lt1"/>
                </a:solidFill>
              </a:rPr>
              <a:t>: 1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b="1" dirty="0">
                <a:solidFill>
                  <a:schemeClr val="lt1"/>
                </a:solidFill>
              </a:rPr>
              <a:t>	</a:t>
            </a:r>
            <a:r>
              <a:rPr lang="en-US" sz="2000" b="1" dirty="0" smtClean="0">
                <a:solidFill>
                  <a:schemeClr val="lt1"/>
                </a:solidFill>
              </a:rPr>
              <a:t>1. </a:t>
            </a:r>
            <a:r>
              <a:rPr lang="en-US" sz="2000" b="1" dirty="0" err="1" smtClean="0">
                <a:solidFill>
                  <a:schemeClr val="lt1"/>
                </a:solidFill>
              </a:rPr>
              <a:t>Nguyễn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Hoàng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Anh</a:t>
            </a:r>
            <a:endParaRPr lang="en-US" sz="2000" b="1" dirty="0" smtClean="0">
              <a:solidFill>
                <a:schemeClr val="lt1"/>
              </a:solidFill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b="1" dirty="0">
                <a:solidFill>
                  <a:schemeClr val="lt1"/>
                </a:solidFill>
              </a:rPr>
              <a:t>	</a:t>
            </a:r>
            <a:r>
              <a:rPr lang="en-US" sz="2000" b="1" dirty="0" smtClean="0">
                <a:solidFill>
                  <a:schemeClr val="lt1"/>
                </a:solidFill>
              </a:rPr>
              <a:t>2. </a:t>
            </a:r>
            <a:r>
              <a:rPr lang="en-US" sz="2000" b="1" dirty="0" err="1" smtClean="0">
                <a:solidFill>
                  <a:schemeClr val="lt1"/>
                </a:solidFill>
              </a:rPr>
              <a:t>Nguyễn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Thị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Hải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Anh</a:t>
            </a:r>
            <a:endParaRPr lang="en-US" sz="2000" b="1" dirty="0" smtClean="0">
              <a:solidFill>
                <a:schemeClr val="lt1"/>
              </a:solidFill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b="1" dirty="0">
                <a:solidFill>
                  <a:schemeClr val="lt1"/>
                </a:solidFill>
              </a:rPr>
              <a:t>	</a:t>
            </a:r>
            <a:r>
              <a:rPr lang="en-US" sz="2000" b="1" dirty="0" smtClean="0">
                <a:solidFill>
                  <a:schemeClr val="lt1"/>
                </a:solidFill>
              </a:rPr>
              <a:t>3. </a:t>
            </a:r>
            <a:r>
              <a:rPr lang="en-US" sz="2000" b="1" dirty="0" err="1" smtClean="0">
                <a:solidFill>
                  <a:schemeClr val="lt1"/>
                </a:solidFill>
              </a:rPr>
              <a:t>Trần</a:t>
            </a:r>
            <a:r>
              <a:rPr lang="en-US" sz="2000" b="1" dirty="0" smtClean="0">
                <a:solidFill>
                  <a:schemeClr val="lt1"/>
                </a:solidFill>
              </a:rPr>
              <a:t> Mai </a:t>
            </a:r>
            <a:r>
              <a:rPr lang="en-US" sz="2000" b="1" dirty="0" err="1" smtClean="0">
                <a:solidFill>
                  <a:schemeClr val="lt1"/>
                </a:solidFill>
              </a:rPr>
              <a:t>Hương</a:t>
            </a:r>
            <a:endParaRPr lang="en-US" sz="2000" b="1" dirty="0" smtClean="0">
              <a:solidFill>
                <a:schemeClr val="lt1"/>
              </a:solidFill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b="1" dirty="0" err="1" smtClean="0">
                <a:solidFill>
                  <a:schemeClr val="lt1"/>
                </a:solidFill>
              </a:rPr>
              <a:t>Giảng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viên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hướng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dẫn</a:t>
            </a:r>
            <a:r>
              <a:rPr lang="en-US" sz="2000" b="1" dirty="0" smtClean="0">
                <a:solidFill>
                  <a:schemeClr val="lt1"/>
                </a:solidFill>
              </a:rPr>
              <a:t>: </a:t>
            </a:r>
            <a:r>
              <a:rPr lang="en-US" sz="2000" b="1" dirty="0" err="1" smtClean="0">
                <a:solidFill>
                  <a:schemeClr val="lt1"/>
                </a:solidFill>
              </a:rPr>
              <a:t>Vũ</a:t>
            </a:r>
            <a:r>
              <a:rPr lang="en-US" sz="2000" b="1" dirty="0" smtClean="0">
                <a:solidFill>
                  <a:schemeClr val="lt1"/>
                </a:solidFill>
              </a:rPr>
              <a:t> </a:t>
            </a:r>
            <a:r>
              <a:rPr lang="en-US" sz="2000" b="1" dirty="0" err="1" smtClean="0">
                <a:solidFill>
                  <a:schemeClr val="lt1"/>
                </a:solidFill>
              </a:rPr>
              <a:t>Tuấn</a:t>
            </a:r>
            <a:r>
              <a:rPr lang="en-US" sz="2000" b="1" dirty="0" smtClean="0">
                <a:solidFill>
                  <a:schemeClr val="lt1"/>
                </a:solidFill>
              </a:rPr>
              <a:t> Minh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đăng</a:t>
            </a:r>
            <a:r>
              <a:rPr lang="en-US" dirty="0" smtClean="0"/>
              <a:t> </a:t>
            </a:r>
            <a:r>
              <a:rPr lang="en-US" dirty="0" err="1" smtClean="0"/>
              <a:t>nhập</a:t>
            </a:r>
            <a:r>
              <a:rPr lang="en-US" dirty="0" smtClean="0"/>
              <a:t>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21690"/>
            <a:ext cx="3228657" cy="499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8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trang</a:t>
            </a:r>
            <a:r>
              <a:rPr lang="en-US" dirty="0" smtClean="0"/>
              <a:t> </a:t>
            </a:r>
            <a:r>
              <a:rPr lang="en-US" dirty="0" err="1" smtClean="0"/>
              <a:t>chủ</a:t>
            </a:r>
            <a:r>
              <a:rPr lang="en-US" dirty="0" smtClean="0"/>
              <a:t>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927334"/>
            <a:ext cx="6430617" cy="530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28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khoản</a:t>
            </a:r>
            <a:r>
              <a:rPr lang="en-US" dirty="0" smtClean="0"/>
              <a:t>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181" y="1381781"/>
            <a:ext cx="8895238" cy="494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57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r>
              <a:rPr lang="en-US" dirty="0" smtClean="0"/>
              <a:t>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366" y="1447800"/>
            <a:ext cx="8933333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5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GIAO DIỆN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khóa</a:t>
            </a:r>
            <a:r>
              <a:rPr lang="en-US" dirty="0" smtClean="0"/>
              <a:t>, </a:t>
            </a:r>
            <a:r>
              <a:rPr lang="en-US" dirty="0" err="1" smtClean="0"/>
              <a:t>lớp</a:t>
            </a:r>
            <a:r>
              <a:rPr lang="en-US" dirty="0" smtClean="0"/>
              <a:t>, </a:t>
            </a:r>
            <a:r>
              <a:rPr lang="en-US" dirty="0" err="1" smtClean="0"/>
              <a:t>môn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990" y="1371600"/>
            <a:ext cx="8847619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290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3387741" y="1855800"/>
            <a:ext cx="5501186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</a:t>
            </a:r>
            <a:r>
              <a:rPr lang="en-US" sz="4000" b="1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WATCH!</a:t>
            </a:r>
            <a:endParaRPr lang="en-US" sz="4000" b="1" dirty="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NỘI DUNG TRÌNH BÀY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vi-VN" dirty="0"/>
              <a:t>Tổng quan đề tài</a:t>
            </a:r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Biểu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luồng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mức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cảnh</a:t>
            </a:r>
            <a:endParaRPr lang="en-US" dirty="0" smtClean="0"/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vi-VN" dirty="0"/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vi-VN" dirty="0" smtClean="0"/>
              <a:t>Thiết </a:t>
            </a:r>
            <a:r>
              <a:rPr lang="vi-VN" dirty="0"/>
              <a:t>kế cơ sở dữ liệu</a:t>
            </a:r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vi-VN" dirty="0"/>
              <a:t>Phân công công việc trong </a:t>
            </a:r>
            <a:r>
              <a:rPr lang="vi-VN" dirty="0" smtClean="0"/>
              <a:t>nhóm</a:t>
            </a:r>
            <a:endParaRPr lang="en-US" dirty="0" smtClean="0"/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chính</a:t>
            </a:r>
            <a:endParaRPr lang="en-US" dirty="0" smtClean="0"/>
          </a:p>
          <a:p>
            <a:pPr marL="812800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smtClean="0"/>
              <a:t>Demo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7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TỔNG QUAN ĐỀ TÀI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lvl="0" indent="0">
              <a:lnSpc>
                <a:spcPct val="150000"/>
              </a:lnSpc>
              <a:buNone/>
            </a:pPr>
            <a:r>
              <a:rPr lang="en-US" dirty="0" smtClean="0"/>
              <a:t>- </a:t>
            </a: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“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” </a:t>
            </a:r>
            <a:r>
              <a:rPr lang="en-US" dirty="0" err="1"/>
              <a:t>nhằm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, </a:t>
            </a:r>
            <a:r>
              <a:rPr lang="en-US" dirty="0" err="1" smtClean="0"/>
              <a:t>điểm</a:t>
            </a:r>
            <a:r>
              <a:rPr lang="en-US" dirty="0" smtClean="0"/>
              <a:t>….</a:t>
            </a:r>
          </a:p>
          <a:p>
            <a:pPr marL="177800" lvl="0" indent="0">
              <a:lnSpc>
                <a:spcPct val="150000"/>
              </a:lnSpc>
              <a:buNone/>
            </a:pPr>
            <a:r>
              <a:rPr lang="en-US" dirty="0" smtClean="0"/>
              <a:t>- </a:t>
            </a:r>
            <a:r>
              <a:rPr lang="en-US" dirty="0" err="1" smtClean="0"/>
              <a:t>Bài</a:t>
            </a:r>
            <a:r>
              <a:rPr lang="en-US" dirty="0" smtClean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quả,tiết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endParaRPr lang="en-US" dirty="0" smtClean="0"/>
          </a:p>
          <a:p>
            <a:pPr marL="177800" lvl="0" indent="0">
              <a:lnSpc>
                <a:spcPct val="150000"/>
              </a:lnSpc>
              <a:buNone/>
            </a:pPr>
            <a:r>
              <a:rPr lang="en-US" dirty="0" smtClean="0"/>
              <a:t>-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mới,khắc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nhược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cũ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627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2185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BIỂU ĐỒ LUỒNG DỮ LIỆU MỨC NGỮ CẢNH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50000"/>
              </a:lnSpc>
              <a:buNone/>
            </a:pPr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luồng</a:t>
            </a:r>
            <a:r>
              <a:rPr lang="en-US" dirty="0" smtClean="0"/>
              <a:t> </a:t>
            </a:r>
            <a:r>
              <a:rPr lang="en-US" dirty="0" err="1" smtClean="0"/>
              <a:t>mức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cảnh</a:t>
            </a:r>
            <a:r>
              <a:rPr lang="en-US" dirty="0" smtClean="0"/>
              <a:t> </a:t>
            </a:r>
            <a:r>
              <a:rPr lang="en-US" dirty="0" err="1" smtClean="0"/>
              <a:t>mức</a:t>
            </a:r>
            <a:r>
              <a:rPr lang="en-US" dirty="0" smtClean="0"/>
              <a:t> 0</a:t>
            </a:r>
          </a:p>
          <a:p>
            <a:pPr marL="177800" indent="0">
              <a:lnSpc>
                <a:spcPct val="1500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524000"/>
            <a:ext cx="7420616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4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048999" cy="838200"/>
          </a:xfrm>
        </p:spPr>
        <p:txBody>
          <a:bodyPr/>
          <a:lstStyle/>
          <a:p>
            <a:r>
              <a:rPr lang="en-US" sz="3000" b="1" dirty="0">
                <a:solidFill>
                  <a:srgbClr val="832C8B"/>
                </a:solidFill>
              </a:rPr>
              <a:t>BIỂU ĐỒ LUỒNG DỮ LIỆU MỨC NGỮ CẢNH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838201"/>
            <a:ext cx="11353799" cy="5181600"/>
          </a:xfrm>
        </p:spPr>
        <p:txBody>
          <a:bodyPr/>
          <a:lstStyle/>
          <a:p>
            <a:pPr marL="177800" indent="0">
              <a:buNone/>
            </a:pP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luồng</a:t>
            </a:r>
            <a:r>
              <a:rPr lang="en-US" dirty="0"/>
              <a:t>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smtClean="0"/>
              <a:t>1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148" y="1329077"/>
            <a:ext cx="9479852" cy="495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807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SƠ ĐỒ CHỨC NĂNG ỨNG DỤNG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 fontAlgn="base">
              <a:buNone/>
            </a:pPr>
            <a:r>
              <a:rPr lang="en-US" dirty="0" err="1" smtClean="0"/>
              <a:t>Vẽ</a:t>
            </a:r>
            <a:r>
              <a:rPr lang="en-US" dirty="0" smtClean="0"/>
              <a:t> </a:t>
            </a:r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admin</a:t>
            </a:r>
            <a:endParaRPr lang="en-US" dirty="0" smtClean="0"/>
          </a:p>
          <a:p>
            <a:pPr marL="177800" indent="0" fontAlgn="base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7919"/>
            <a:ext cx="10476190" cy="4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96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THIẾT KẾ CƠ SỞ DỮ LIỆU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50000"/>
              </a:lnSpc>
              <a:buNone/>
            </a:pP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Vẽ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đồ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thể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24000"/>
            <a:ext cx="9714286" cy="4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71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THIẾT KẾ CƠ SỞ </a:t>
            </a:r>
            <a:r>
              <a:rPr lang="en-US" sz="3000" b="1" dirty="0">
                <a:solidFill>
                  <a:srgbClr val="832C8B"/>
                </a:solidFill>
              </a:rPr>
              <a:t>DỮ </a:t>
            </a:r>
            <a:r>
              <a:rPr lang="en-US" sz="3000" b="1" dirty="0" smtClean="0">
                <a:solidFill>
                  <a:srgbClr val="832C8B"/>
                </a:solidFill>
              </a:rPr>
              <a:t>LIỆU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50000"/>
              </a:lnSpc>
              <a:buNone/>
            </a:pP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Vẽ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đồ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giữa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bảng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cở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76400"/>
            <a:ext cx="9250295" cy="447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84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</p:spPr>
        <p:txBody>
          <a:bodyPr/>
          <a:lstStyle/>
          <a:p>
            <a:pPr lvl="0"/>
            <a:r>
              <a:rPr lang="en-US" sz="3000" b="1" dirty="0" smtClean="0">
                <a:solidFill>
                  <a:srgbClr val="832C8B"/>
                </a:solidFill>
              </a:rPr>
              <a:t>PHÂN CÔNG </a:t>
            </a:r>
            <a:r>
              <a:rPr lang="en-US" sz="3000" b="1" dirty="0" err="1" smtClean="0">
                <a:solidFill>
                  <a:srgbClr val="832C8B"/>
                </a:solidFill>
              </a:rPr>
              <a:t>CÔNG</a:t>
            </a:r>
            <a:r>
              <a:rPr lang="en-US" sz="3000" b="1" dirty="0" smtClean="0">
                <a:solidFill>
                  <a:srgbClr val="832C8B"/>
                </a:solidFill>
              </a:rPr>
              <a:t> VIỆC</a:t>
            </a:r>
            <a:endParaRPr lang="en-US" sz="3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</p:spPr>
        <p:txBody>
          <a:bodyPr/>
          <a:lstStyle/>
          <a:p>
            <a:pPr marL="177800" indent="0">
              <a:lnSpc>
                <a:spcPct val="150000"/>
              </a:lnSpc>
              <a:buNone/>
            </a:pPr>
            <a:endParaRPr lang="en-US" dirty="0" smtClean="0"/>
          </a:p>
          <a:p>
            <a:pPr marL="177800" indent="0">
              <a:lnSpc>
                <a:spcPct val="150000"/>
              </a:lnSpc>
              <a:buNone/>
            </a:pPr>
            <a:endParaRPr lang="en-US" dirty="0" smtClean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7464437"/>
              </p:ext>
            </p:extLst>
          </p:nvPr>
        </p:nvGraphicFramePr>
        <p:xfrm>
          <a:off x="457200" y="973667"/>
          <a:ext cx="10896600" cy="5538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6144">
                  <a:extLst>
                    <a:ext uri="{9D8B030D-6E8A-4147-A177-3AD203B41FA5}">
                      <a16:colId xmlns:a16="http://schemas.microsoft.com/office/drawing/2014/main" val="1405675397"/>
                    </a:ext>
                  </a:extLst>
                </a:gridCol>
                <a:gridCol w="5550456">
                  <a:extLst>
                    <a:ext uri="{9D8B030D-6E8A-4147-A177-3AD203B41FA5}">
                      <a16:colId xmlns:a16="http://schemas.microsoft.com/office/drawing/2014/main" val="813478673"/>
                    </a:ext>
                  </a:extLst>
                </a:gridCol>
              </a:tblGrid>
              <a:tr h="919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latin typeface="Calibri" panose="020F0502020204030204" pitchFamily="34" charset="0"/>
                          <a:ea typeface="Cambria" panose="02040503050406030204" pitchFamily="18" charset="0"/>
                          <a:cs typeface="Calibri" panose="020F0502020204030204" pitchFamily="34" charset="0"/>
                        </a:rPr>
                        <a:t>Tên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ea typeface="Cambria" panose="020405030504060302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ea typeface="Cambria" panose="02040503050406030204" pitchFamily="18" charset="0"/>
                          <a:cs typeface="Calibri" panose="020F0502020204030204" pitchFamily="34" charset="0"/>
                        </a:rPr>
                        <a:t>thành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ea typeface="Cambria" panose="020405030504060302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ea typeface="Cambria" panose="02040503050406030204" pitchFamily="18" charset="0"/>
                          <a:cs typeface="Calibri" panose="020F0502020204030204" pitchFamily="34" charset="0"/>
                        </a:rPr>
                        <a:t>viên</a:t>
                      </a:r>
                      <a:endParaRPr lang="en-US" sz="2800" dirty="0">
                        <a:latin typeface="Calibri" panose="020F0502020204030204" pitchFamily="34" charset="0"/>
                        <a:ea typeface="Cambria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Công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việc</a:t>
                      </a:r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943887"/>
                  </a:ext>
                </a:extLst>
              </a:tr>
              <a:tr h="1596118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Nguyễn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Hoàng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Anh</a:t>
                      </a:r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Các</a:t>
                      </a:r>
                      <a:r>
                        <a:rPr lang="en-US" sz="28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chức</a:t>
                      </a:r>
                      <a:r>
                        <a:rPr lang="en-US" sz="28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năng</a:t>
                      </a:r>
                      <a:r>
                        <a:rPr lang="en-US" sz="28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</a:t>
                      </a: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đăng</a:t>
                      </a:r>
                      <a:r>
                        <a:rPr lang="en-US" sz="28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nhập</a:t>
                      </a:r>
                      <a:r>
                        <a:rPr lang="en-US" sz="28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thêm</a:t>
                      </a:r>
                      <a:r>
                        <a:rPr lang="en-US" sz="28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sửa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tài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khoản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giáo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viên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sinh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viên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</a:t>
                      </a:r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468036"/>
                  </a:ext>
                </a:extLst>
              </a:tr>
              <a:tr h="148790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Nguyễn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Thị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Hải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Anh</a:t>
                      </a:r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4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Tài</a:t>
                      </a:r>
                      <a:r>
                        <a:rPr lang="en-US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4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liệu</a:t>
                      </a:r>
                      <a:r>
                        <a:rPr lang="en-US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</a:t>
                      </a:r>
                      <a:r>
                        <a:rPr lang="en-US" sz="24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4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Giao</a:t>
                      </a:r>
                      <a:r>
                        <a:rPr lang="en-US" sz="24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diện</a:t>
                      </a:r>
                      <a:r>
                        <a:rPr lang="en-US" sz="24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, Model, Controller, CSDL</a:t>
                      </a:r>
                      <a:endParaRPr lang="en-US" sz="2400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1393548"/>
                  </a:ext>
                </a:extLst>
              </a:tr>
              <a:tr h="111877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8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Trần</a:t>
                      </a:r>
                      <a:r>
                        <a:rPr lang="en-US" sz="28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Mai </a:t>
                      </a:r>
                      <a:r>
                        <a:rPr lang="en-US" sz="2800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Hương</a:t>
                      </a:r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4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Tài</a:t>
                      </a:r>
                      <a:r>
                        <a:rPr lang="en-US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4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liệu</a:t>
                      </a:r>
                      <a:r>
                        <a:rPr lang="en-US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,</a:t>
                      </a:r>
                      <a:r>
                        <a:rPr lang="en-US" sz="24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4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Giao</a:t>
                      </a:r>
                      <a:r>
                        <a:rPr lang="en-US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40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diện</a:t>
                      </a:r>
                      <a:r>
                        <a:rPr lang="en-US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Model,</a:t>
                      </a:r>
                      <a:r>
                        <a:rPr lang="en-US" sz="24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24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Controller, CSDL</a:t>
                      </a:r>
                      <a:endParaRPr 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3500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710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</TotalTime>
  <Words>357</Words>
  <Application>Microsoft Office PowerPoint</Application>
  <PresentationFormat>Widescreen</PresentationFormat>
  <Paragraphs>50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Cambria</vt:lpstr>
      <vt:lpstr>Wingdings</vt:lpstr>
      <vt:lpstr>Arial</vt:lpstr>
      <vt:lpstr>Times New Roman</vt:lpstr>
      <vt:lpstr>Office Theme</vt:lpstr>
      <vt:lpstr>PowerPoint Presentation</vt:lpstr>
      <vt:lpstr>NỘI DUNG TRÌNH BÀY</vt:lpstr>
      <vt:lpstr>TỔNG QUAN ĐỀ TÀI</vt:lpstr>
      <vt:lpstr>BIỂU ĐỒ LUỒNG DỮ LIỆU MỨC NGỮ CẢNH</vt:lpstr>
      <vt:lpstr>BIỂU ĐỒ LUỒNG DỮ LIỆU MỨC NGỮ CẢNH</vt:lpstr>
      <vt:lpstr>SƠ ĐỒ CHỨC NĂNG ỨNG DỤNG</vt:lpstr>
      <vt:lpstr>THIẾT KẾ CƠ SỞ DỮ LIỆU</vt:lpstr>
      <vt:lpstr>THIẾT KẾ CƠ SỞ DỮ LIỆU</vt:lpstr>
      <vt:lpstr>PHÂN CÔNG CÔNG VIỆC</vt:lpstr>
      <vt:lpstr>GIAO DIỆN</vt:lpstr>
      <vt:lpstr>GIAO DIỆN</vt:lpstr>
      <vt:lpstr>GIAO DIỆN</vt:lpstr>
      <vt:lpstr>GIAO DIỆN</vt:lpstr>
      <vt:lpstr>GIAO DIỆN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PC Hoang Anh</cp:lastModifiedBy>
  <cp:revision>191</cp:revision>
  <dcterms:modified xsi:type="dcterms:W3CDTF">2020-01-12T07:39:33Z</dcterms:modified>
</cp:coreProperties>
</file>